
<file path=[Content_Types].xml><?xml version="1.0" encoding="utf-8"?>
<Types xmlns="http://schemas.openxmlformats.org/package/2006/content-types">
  <Default Extension="fntdata" ContentType="application/x-fontdata"/>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3.jpg" ContentType="image/jpeg"/>
  <Override PartName="/ppt/media/image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7"/>
  </p:notesMasterIdLst>
  <p:sldIdLst>
    <p:sldId id="301" r:id="rId2"/>
    <p:sldId id="657" r:id="rId3"/>
    <p:sldId id="653" r:id="rId4"/>
    <p:sldId id="654" r:id="rId5"/>
    <p:sldId id="658" r:id="rId6"/>
  </p:sldIdLst>
  <p:sldSz cx="12192000" cy="6858000"/>
  <p:notesSz cx="6858000" cy="9144000"/>
  <p:embeddedFontLst>
    <p:embeddedFont>
      <p:font typeface="Cambria" panose="02040503050406030204" pitchFamily="18" charset="0"/>
      <p:regular r:id="rId8"/>
      <p:bold r:id="rId9"/>
      <p:italic r:id="rId10"/>
      <p:boldItalic r:id="rId11"/>
    </p:embeddedFont>
  </p:embeddedFontLst>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0ABC"/>
    <a:srgbClr val="17A810"/>
    <a:srgbClr val="FAD9C2"/>
    <a:srgbClr val="FDDFFC"/>
    <a:srgbClr val="DFDBFD"/>
    <a:srgbClr val="E9BDFF"/>
    <a:srgbClr val="FBB3F8"/>
    <a:srgbClr val="DBB2CB"/>
    <a:srgbClr val="3A1953"/>
    <a:srgbClr val="9F79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1" autoAdjust="0"/>
    <p:restoredTop sz="94660"/>
  </p:normalViewPr>
  <p:slideViewPr>
    <p:cSldViewPr snapToGrid="0">
      <p:cViewPr varScale="1">
        <p:scale>
          <a:sx n="78" d="100"/>
          <a:sy n="78" d="100"/>
        </p:scale>
        <p:origin x="802"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98A49-CBEC-4F31-9B72-276DEEC42B7F}" type="datetimeFigureOut">
              <a:rPr lang="en-US" smtClean="0"/>
              <a:t>10/20/2024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D8B50-956B-4B2D-8BCF-8AA324BF3094}" type="slidenum">
              <a:rPr lang="en-US" smtClean="0"/>
              <a:t>‹#›</a:t>
            </a:fld>
            <a:endParaRPr lang="en-US"/>
          </a:p>
        </p:txBody>
      </p:sp>
    </p:spTree>
    <p:extLst>
      <p:ext uri="{BB962C8B-B14F-4D97-AF65-F5344CB8AC3E}">
        <p14:creationId xmlns:p14="http://schemas.microsoft.com/office/powerpoint/2010/main" val="95317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3733714" cy="1015663"/>
          </a:xfrm>
          <a:prstGeom prst="rect">
            <a:avLst/>
          </a:prstGeom>
          <a:noFill/>
        </p:spPr>
        <p:txBody>
          <a:bodyPr wrap="none" lIns="91440" tIns="45720" rIns="91440" bIns="45720">
            <a:spAutoFit/>
            <a:scene3d>
              <a:camera prst="perspectiveRelaxedModerately"/>
              <a:lightRig rig="threePt" dir="t"/>
            </a:scene3d>
          </a:bodyPr>
          <a:lstStyle/>
          <a:p>
            <a:pPr algn="ctr"/>
            <a:r>
              <a:rPr lang="en-US" sz="6000" b="1">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Times New Roman" pitchFamily="18" charset="0"/>
                <a:cs typeface="Times New Roman" pitchFamily="18" charset="0"/>
              </a:rPr>
              <a:t>CHỦ ĐỀ 6</a:t>
            </a:r>
          </a:p>
        </p:txBody>
      </p:sp>
      <p:sp>
        <p:nvSpPr>
          <p:cNvPr id="5" name="Rectangle 4"/>
          <p:cNvSpPr/>
          <p:nvPr/>
        </p:nvSpPr>
        <p:spPr>
          <a:xfrm rot="444618">
            <a:off x="504965" y="818859"/>
            <a:ext cx="10781731" cy="2318232"/>
          </a:xfrm>
          <a:prstGeom prst="rect">
            <a:avLst/>
          </a:prstGeom>
          <a:noFill/>
          <a:ln w="34925">
            <a:noFill/>
          </a:ln>
          <a:effectLst/>
          <a:scene3d>
            <a:camera prst="isometricOffAxis1Right"/>
            <a:lightRig rig="threePt" dir="t"/>
          </a:scene3d>
        </p:spPr>
        <p:txBody>
          <a:bodyPr wrap="square" lIns="91440" tIns="45720" rIns="91440" bIns="45720">
            <a:prstTxWarp prst="textDoubleWave1">
              <a:avLst/>
            </a:prstTxWarp>
            <a:spAutoFit/>
            <a:scene3d>
              <a:camera prst="isometricRightUp"/>
              <a:lightRig rig="threePt" dir="t"/>
            </a:scene3d>
            <a:sp3d extrusionH="57150">
              <a:bevelT w="38100" h="38100" prst="relaxedInset"/>
            </a:sp3d>
          </a:bodyPr>
          <a:lstStyle/>
          <a:p>
            <a:pPr algn="ctr"/>
            <a:r>
              <a:rPr lang="en-US" sz="60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THỰC HIỆN TRÁCH NHIỆM</a:t>
            </a:r>
          </a:p>
          <a:p>
            <a:pPr algn="ctr"/>
            <a:r>
              <a:rPr lang="en-US" sz="60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VỚI CỘNG ĐỒNG</a:t>
            </a:r>
          </a:p>
        </p:txBody>
      </p:sp>
    </p:spTree>
    <p:extLst>
      <p:ext uri="{BB962C8B-B14F-4D97-AF65-F5344CB8AC3E}">
        <p14:creationId xmlns:p14="http://schemas.microsoft.com/office/powerpoint/2010/main" val="147675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047165" y="1049797"/>
            <a:ext cx="7820166" cy="3323987"/>
          </a:xfrm>
          <a:prstGeom prst="rect">
            <a:avLst/>
          </a:prstGeom>
          <a:noFill/>
        </p:spPr>
        <p:txBody>
          <a:bodyPr wrap="square" rtlCol="0">
            <a:spAutoFit/>
          </a:bodyPr>
          <a:lstStyle/>
          <a:p>
            <a:pPr algn="ctr"/>
            <a:r>
              <a:rPr lang="en-US" sz="5000" b="1">
                <a:solidFill>
                  <a:srgbClr val="FF0000"/>
                </a:solidFill>
                <a:latin typeface="Times New Roman" pitchFamily="18" charset="0"/>
                <a:cs typeface="Times New Roman" pitchFamily="18" charset="0"/>
                <a:sym typeface="Nixie One"/>
              </a:rPr>
              <a:t>NHIỆM VỤ 5</a:t>
            </a:r>
          </a:p>
          <a:p>
            <a:pPr algn="ctr"/>
            <a:r>
              <a:rPr lang="vi-VN" sz="4000" b="1">
                <a:solidFill>
                  <a:srgbClr val="1F0ABC"/>
                </a:solidFill>
                <a:latin typeface="Times New Roman" pitchFamily="18" charset="0"/>
                <a:cs typeface="Times New Roman" pitchFamily="18" charset="0"/>
                <a:sym typeface="Nixie One"/>
              </a:rPr>
              <a:t>Xây dựng kế hoạch tổ chức hoạt động phát triển cộng đồng và đề xuất giải pháp quản lí thực hiện hoạt động đó</a:t>
            </a:r>
            <a:endParaRPr lang="vi-VN" sz="4000" b="1" dirty="0">
              <a:solidFill>
                <a:srgbClr val="1F0ABC"/>
              </a:solidFill>
              <a:latin typeface="Times New Roman" pitchFamily="18" charset="0"/>
              <a:ea typeface="Nixie One"/>
              <a:cs typeface="Times New Roman" pitchFamily="18" charset="0"/>
              <a:sym typeface="Nixie One"/>
            </a:endParaRPr>
          </a:p>
        </p:txBody>
      </p:sp>
    </p:spTree>
    <p:extLst>
      <p:ext uri="{BB962C8B-B14F-4D97-AF65-F5344CB8AC3E}">
        <p14:creationId xmlns:p14="http://schemas.microsoft.com/office/powerpoint/2010/main" val="361528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pic>
        <p:nvPicPr>
          <p:cNvPr id="2" name="Picture 2" descr="http://thquangtrung.hoankiem.edu.vn/upload/29321/fck/files/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79" y="453402"/>
            <a:ext cx="3159726" cy="2409507"/>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993252" y="3078792"/>
            <a:ext cx="10753197" cy="128569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002060"/>
              </a:solidFill>
              <a:latin typeface="Times New Roman" pitchFamily="18" charset="0"/>
              <a:cs typeface="Times New Roman" pitchFamily="18" charset="0"/>
            </a:endParaRPr>
          </a:p>
        </p:txBody>
      </p:sp>
      <p:sp>
        <p:nvSpPr>
          <p:cNvPr id="4" name="TextBox 3"/>
          <p:cNvSpPr txBox="1"/>
          <p:nvPr/>
        </p:nvSpPr>
        <p:spPr>
          <a:xfrm>
            <a:off x="1253223" y="3273451"/>
            <a:ext cx="10442907" cy="923330"/>
          </a:xfrm>
          <a:prstGeom prst="rect">
            <a:avLst/>
          </a:prstGeom>
          <a:noFill/>
        </p:spPr>
        <p:txBody>
          <a:bodyPr wrap="square" rtlCol="0">
            <a:spAutoFit/>
          </a:bodyPr>
          <a:lstStyle/>
          <a:p>
            <a:pPr lvl="0" algn="ctr"/>
            <a:r>
              <a:rPr lang="vi-VN" sz="2700">
                <a:solidFill>
                  <a:srgbClr val="002060"/>
                </a:solidFill>
                <a:latin typeface="Times New Roman" pitchFamily="18" charset="0"/>
                <a:cs typeface="Times New Roman" pitchFamily="18" charset="0"/>
              </a:rPr>
              <a:t>Từ kế hoạch đã lập, thảo luận và hoàn thiện kế hoạch tổ chức hoạt động phát triển cộng đồng</a:t>
            </a:r>
            <a:endParaRPr lang="vi-VN" sz="2700" dirty="0">
              <a:solidFill>
                <a:srgbClr val="002060"/>
              </a:solidFill>
              <a:latin typeface="Times New Roman" pitchFamily="18" charset="0"/>
              <a:ea typeface="Nixie One"/>
              <a:cs typeface="Times New Roman" pitchFamily="18" charset="0"/>
              <a:sym typeface="Nixie One"/>
            </a:endParaRPr>
          </a:p>
        </p:txBody>
      </p:sp>
      <p:sp>
        <p:nvSpPr>
          <p:cNvPr id="5" name="Rounded Rectangle 4"/>
          <p:cNvSpPr/>
          <p:nvPr/>
        </p:nvSpPr>
        <p:spPr>
          <a:xfrm>
            <a:off x="470579" y="3405203"/>
            <a:ext cx="782644"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2</a:t>
            </a:r>
          </a:p>
        </p:txBody>
      </p:sp>
      <p:sp>
        <p:nvSpPr>
          <p:cNvPr id="6" name="Rounded Rectangle 5"/>
          <p:cNvSpPr/>
          <p:nvPr/>
        </p:nvSpPr>
        <p:spPr>
          <a:xfrm>
            <a:off x="993251" y="4609623"/>
            <a:ext cx="10753197" cy="128569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002060"/>
              </a:solidFill>
              <a:latin typeface="Times New Roman" pitchFamily="18" charset="0"/>
              <a:cs typeface="Times New Roman" pitchFamily="18" charset="0"/>
            </a:endParaRPr>
          </a:p>
        </p:txBody>
      </p:sp>
      <p:sp>
        <p:nvSpPr>
          <p:cNvPr id="7" name="TextBox 6"/>
          <p:cNvSpPr txBox="1"/>
          <p:nvPr/>
        </p:nvSpPr>
        <p:spPr>
          <a:xfrm>
            <a:off x="1460310" y="4804282"/>
            <a:ext cx="10235819" cy="923330"/>
          </a:xfrm>
          <a:prstGeom prst="rect">
            <a:avLst/>
          </a:prstGeom>
          <a:noFill/>
        </p:spPr>
        <p:txBody>
          <a:bodyPr wrap="square" rtlCol="0">
            <a:spAutoFit/>
          </a:bodyPr>
          <a:lstStyle/>
          <a:p>
            <a:pPr lvl="0" algn="ctr"/>
            <a:r>
              <a:rPr lang="vi-VN" sz="2700">
                <a:solidFill>
                  <a:srgbClr val="002060"/>
                </a:solidFill>
                <a:latin typeface="Times New Roman" pitchFamily="18" charset="0"/>
                <a:cs typeface="Times New Roman" pitchFamily="18" charset="0"/>
              </a:rPr>
              <a:t>Thảo luận đề xuất các giải pháp quản lí việc thực hiện hoạt động phát triển cộng đồng</a:t>
            </a:r>
            <a:endParaRPr lang="vi-VN" sz="2700" dirty="0">
              <a:solidFill>
                <a:srgbClr val="002060"/>
              </a:solidFill>
              <a:latin typeface="Times New Roman" pitchFamily="18" charset="0"/>
              <a:ea typeface="Nixie One"/>
              <a:cs typeface="Times New Roman" pitchFamily="18" charset="0"/>
              <a:sym typeface="Nixie One"/>
            </a:endParaRPr>
          </a:p>
        </p:txBody>
      </p:sp>
      <p:sp>
        <p:nvSpPr>
          <p:cNvPr id="8" name="Rounded Rectangle 7"/>
          <p:cNvSpPr/>
          <p:nvPr/>
        </p:nvSpPr>
        <p:spPr>
          <a:xfrm>
            <a:off x="470578" y="4936034"/>
            <a:ext cx="782644"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3</a:t>
            </a:r>
          </a:p>
        </p:txBody>
      </p:sp>
      <p:sp>
        <p:nvSpPr>
          <p:cNvPr id="9" name="Rounded Rectangle 8"/>
          <p:cNvSpPr/>
          <p:nvPr/>
        </p:nvSpPr>
        <p:spPr>
          <a:xfrm>
            <a:off x="4568964" y="453401"/>
            <a:ext cx="7177484" cy="240950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002060"/>
              </a:solidFill>
              <a:latin typeface="Times New Roman" pitchFamily="18" charset="0"/>
              <a:cs typeface="Times New Roman" pitchFamily="18" charset="0"/>
            </a:endParaRPr>
          </a:p>
        </p:txBody>
      </p:sp>
      <p:sp>
        <p:nvSpPr>
          <p:cNvPr id="10" name="TextBox 9"/>
          <p:cNvSpPr txBox="1"/>
          <p:nvPr/>
        </p:nvSpPr>
        <p:spPr>
          <a:xfrm>
            <a:off x="4753969" y="545981"/>
            <a:ext cx="6942161" cy="2169825"/>
          </a:xfrm>
          <a:prstGeom prst="rect">
            <a:avLst/>
          </a:prstGeom>
          <a:noFill/>
        </p:spPr>
        <p:txBody>
          <a:bodyPr wrap="square" rtlCol="0">
            <a:spAutoFit/>
          </a:bodyPr>
          <a:lstStyle/>
          <a:p>
            <a:pPr lvl="0" algn="just"/>
            <a:r>
              <a:rPr lang="vi-VN" sz="2700">
                <a:solidFill>
                  <a:srgbClr val="002060"/>
                </a:solidFill>
                <a:latin typeface="Times New Roman" pitchFamily="18" charset="0"/>
                <a:cs typeface="Times New Roman" pitchFamily="18" charset="0"/>
              </a:rPr>
              <a:t>Chọn một vấn đề của cộng đồng mà em muốn thực hiện hoặc cải tạo so với hiện tại nhằm phát triển bền vững cho cộng đồng đó. Lập một bản kế hoạch nhằm tổ chức phát triển cộng đồng để đạt được mục tiêu mà em mong muốn</a:t>
            </a:r>
            <a:endParaRPr lang="vi-VN" sz="2700" dirty="0">
              <a:solidFill>
                <a:srgbClr val="002060"/>
              </a:solidFill>
              <a:latin typeface="Times New Roman" pitchFamily="18" charset="0"/>
              <a:ea typeface="Nixie One"/>
              <a:cs typeface="Times New Roman" pitchFamily="18" charset="0"/>
              <a:sym typeface="Nixie One"/>
            </a:endParaRPr>
          </a:p>
        </p:txBody>
      </p:sp>
      <p:sp>
        <p:nvSpPr>
          <p:cNvPr id="11" name="Rounded Rectangle 10"/>
          <p:cNvSpPr/>
          <p:nvPr/>
        </p:nvSpPr>
        <p:spPr>
          <a:xfrm>
            <a:off x="3930270" y="1264848"/>
            <a:ext cx="782644"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1</a:t>
            </a:r>
          </a:p>
        </p:txBody>
      </p:sp>
    </p:spTree>
    <p:extLst>
      <p:ext uri="{BB962C8B-B14F-4D97-AF65-F5344CB8AC3E}">
        <p14:creationId xmlns:p14="http://schemas.microsoft.com/office/powerpoint/2010/main" val="162921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p:bldP spid="8" grpId="0" animBg="1"/>
      <p:bldP spid="9" grpId="0" animBg="1"/>
      <p:bldP spid="10"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sp>
        <p:nvSpPr>
          <p:cNvPr id="3" name="Rectangle 2"/>
          <p:cNvSpPr/>
          <p:nvPr/>
        </p:nvSpPr>
        <p:spPr>
          <a:xfrm>
            <a:off x="1430475" y="699284"/>
            <a:ext cx="9981652" cy="2793778"/>
          </a:xfrm>
          <a:prstGeom prst="rect">
            <a:avLst/>
          </a:prstGeom>
          <a:noFill/>
        </p:spPr>
        <p:txBody>
          <a:bodyPr wrap="square">
            <a:spAutoFit/>
          </a:bodyPr>
          <a:lstStyle/>
          <a:p>
            <a:pPr algn="just">
              <a:lnSpc>
                <a:spcPct val="150000"/>
              </a:lnSpc>
            </a:pPr>
            <a:r>
              <a:rPr lang="vi-VN" sz="2400" b="1">
                <a:solidFill>
                  <a:srgbClr val="002060"/>
                </a:solidFill>
                <a:latin typeface="Cambria" pitchFamily="18" charset="0"/>
                <a:cs typeface="Times New Roman" pitchFamily="18" charset="0"/>
              </a:rPr>
              <a:t>Hoạt động phát triển cộng đồng là một hoạt động tập hợp nhiều thành phần cá nhân và nhiều tổ chức xã hội khác nhau hướng tới những mục tiêu khác nhau. Vì vậy, khâu xây dựng kế hoạch cần phải làm một cách cẩn trọng, chu đáo, phải lường được tất cả những thuận lợi và khó khăn khi thực hiện kế hoạch đó.</a:t>
            </a:r>
            <a:endParaRPr lang="en-US" sz="2400" b="1">
              <a:solidFill>
                <a:srgbClr val="002060"/>
              </a:solidFill>
              <a:latin typeface="Cambria" pitchFamily="18" charset="0"/>
              <a:cs typeface="Times New Roman" pitchFamily="18" charset="0"/>
            </a:endParaRPr>
          </a:p>
        </p:txBody>
      </p:sp>
      <p:sp>
        <p:nvSpPr>
          <p:cNvPr id="4" name="Rectangle 3"/>
          <p:cNvSpPr/>
          <p:nvPr/>
        </p:nvSpPr>
        <p:spPr>
          <a:xfrm>
            <a:off x="1430475" y="3822633"/>
            <a:ext cx="10054318" cy="1754326"/>
          </a:xfrm>
          <a:prstGeom prst="rect">
            <a:avLst/>
          </a:prstGeom>
          <a:noFill/>
        </p:spPr>
        <p:txBody>
          <a:bodyPr wrap="square">
            <a:spAutoFit/>
          </a:bodyPr>
          <a:lstStyle/>
          <a:p>
            <a:pPr algn="just">
              <a:lnSpc>
                <a:spcPct val="150000"/>
              </a:lnSpc>
            </a:pPr>
            <a:r>
              <a:rPr lang="vi-VN" sz="2400" b="1">
                <a:solidFill>
                  <a:srgbClr val="002060"/>
                </a:solidFill>
                <a:latin typeface="Cambria" pitchFamily="18" charset="0"/>
                <a:cs typeface="Times New Roman" pitchFamily="18" charset="0"/>
              </a:rPr>
              <a:t>Các giải pháp để quản lí việc thực hiện hoạt động phát triển cộng đồng cần chú ý đến nhiều khâu, nhiều giai đoạn: giai đoạn lập kế hoạch, giai đoạn tổ chức thực hiện, giai đoạn giám sát mức độ đạt mục tiêu đề ra</a:t>
            </a:r>
            <a:r>
              <a:rPr lang="en-US" sz="2400" b="1">
                <a:solidFill>
                  <a:srgbClr val="002060"/>
                </a:solidFill>
                <a:latin typeface="Cambria" pitchFamily="18" charset="0"/>
                <a:cs typeface="Times New Roman" pitchFamily="18" charset="0"/>
              </a:rPr>
              <a:t>.</a:t>
            </a:r>
          </a:p>
        </p:txBody>
      </p:sp>
      <p:sp>
        <p:nvSpPr>
          <p:cNvPr id="6" name="Sun 5"/>
          <p:cNvSpPr/>
          <p:nvPr/>
        </p:nvSpPr>
        <p:spPr>
          <a:xfrm>
            <a:off x="749881" y="1895576"/>
            <a:ext cx="571410" cy="504021"/>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400">
              <a:latin typeface="Cambria" pitchFamily="18" charset="0"/>
            </a:endParaRPr>
          </a:p>
        </p:txBody>
      </p:sp>
      <p:sp>
        <p:nvSpPr>
          <p:cNvPr id="7" name="Sun 6"/>
          <p:cNvSpPr/>
          <p:nvPr/>
        </p:nvSpPr>
        <p:spPr>
          <a:xfrm>
            <a:off x="749880" y="4436616"/>
            <a:ext cx="571410" cy="504021"/>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400">
              <a:latin typeface="Cambria" pitchFamily="18" charset="0"/>
            </a:endParaRPr>
          </a:p>
        </p:txBody>
      </p:sp>
    </p:spTree>
    <p:extLst>
      <p:ext uri="{BB962C8B-B14F-4D97-AF65-F5344CB8AC3E}">
        <p14:creationId xmlns:p14="http://schemas.microsoft.com/office/powerpoint/2010/main" val="409467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sp>
        <p:nvSpPr>
          <p:cNvPr id="8" name="Rounded Rectangle 7"/>
          <p:cNvSpPr/>
          <p:nvPr/>
        </p:nvSpPr>
        <p:spPr>
          <a:xfrm>
            <a:off x="1343834" y="280642"/>
            <a:ext cx="9878308" cy="701997"/>
          </a:xfrm>
          <a:prstGeom prst="roundRect">
            <a:avLst>
              <a:gd name="adj" fmla="val 30702"/>
            </a:avLst>
          </a:prstGeom>
          <a:solidFill>
            <a:schemeClr val="bg1"/>
          </a:solidFill>
          <a:ln w="9525">
            <a:solidFill>
              <a:srgbClr val="CC3300"/>
            </a:solidFill>
            <a:prstDash val="sysDash"/>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Cambria" pitchFamily="18" charset="0"/>
                <a:cs typeface="Times New Roman" pitchFamily="18" charset="0"/>
              </a:rPr>
              <a:t>C</a:t>
            </a:r>
            <a:r>
              <a:rPr lang="vi-VN" sz="2400" b="1">
                <a:solidFill>
                  <a:srgbClr val="FF0000"/>
                </a:solidFill>
                <a:latin typeface="Cambria" pitchFamily="18" charset="0"/>
                <a:cs typeface="Times New Roman" pitchFamily="18" charset="0"/>
              </a:rPr>
              <a:t>ác giải pháp quản lí việc thực hiện hoạt động phát triển cộng đồng</a:t>
            </a:r>
            <a:endParaRPr lang="en-US" sz="2400" b="1">
              <a:ln w="10541" cmpd="sng">
                <a:solidFill>
                  <a:schemeClr val="accent1">
                    <a:shade val="88000"/>
                    <a:satMod val="110000"/>
                  </a:schemeClr>
                </a:solidFill>
                <a:prstDash val="solid"/>
              </a:ln>
              <a:solidFill>
                <a:srgbClr val="FF0000"/>
              </a:solidFill>
              <a:latin typeface="Cambria" pitchFamily="18" charset="0"/>
              <a:ea typeface="Tahoma" pitchFamily="34" charset="0"/>
              <a:cs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711" y="1124092"/>
            <a:ext cx="8998850" cy="502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73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down)">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ÒNG QUAY MAY MẮN&amp;quot;&quot;/&gt;&lt;property id=&quot;20307&quot; value=&quot;270&quot;/&gt;&lt;/object&gt;&lt;object type=&quot;3&quot; unique_id=&quot;10004&quot;&gt;&lt;property id=&quot;20148&quot; value=&quot;5&quot;/&gt;&lt;property id=&quot;20300&quot; value=&quot;Slide 2&quot;/&gt;&lt;property id=&quot;20307&quot; value=&quot;269&quot;/&gt;&lt;/object&gt;&lt;object type=&quot;3&quot; unique_id=&quot;10005&quot;&gt;&lt;property id=&quot;20148&quot; value=&quot;5&quot;/&gt;&lt;property id=&quot;20300&quot; value=&quot;Slide 3&quot;/&gt;&lt;property id=&quot;20307&quot; value=&quot;273&quot;/&gt;&lt;/object&gt;&lt;object type=&quot;3&quot; unique_id=&quot;10006&quot;&gt;&lt;property id=&quot;20148&quot; value=&quot;5&quot;/&gt;&lt;property id=&quot;20300&quot; value=&quot;Slide 4&quot;/&gt;&lt;property id=&quot;20307&quot; value=&quot;274&quot;/&gt;&lt;/object&gt;&lt;object type=&quot;3&quot; unique_id=&quot;10007&quot;&gt;&lt;property id=&quot;20148&quot; value=&quot;5&quot;/&gt;&lt;property id=&quot;20300&quot; value=&quot;Slide 5&quot;/&gt;&lt;property id=&quot;20307&quot; value=&quot;278&quot;/&gt;&lt;/object&gt;&lt;object type=&quot;3&quot; unique_id=&quot;10008&quot;&gt;&lt;property id=&quot;20148&quot; value=&quot;5&quot;/&gt;&lt;property id=&quot;20300&quot; value=&quot;Slide 6&quot;/&gt;&lt;property id=&quot;20307&quot; value=&quot;275&quot;/&gt;&lt;/object&gt;&lt;object type=&quot;3&quot; unique_id=&quot;10009&quot;&gt;&lt;property id=&quot;20148&quot; value=&quot;5&quot;/&gt;&lt;property id=&quot;20300&quot; value=&quot;Slide 7&quot;/&gt;&lt;property id=&quot;20307&quot; value=&quot;277&quot;/&gt;&lt;/object&gt;&lt;object type=&quot;3&quot; unique_id=&quot;10010&quot;&gt;&lt;property id=&quot;20148&quot; value=&quot;5&quot;/&gt;&lt;property id=&quot;20300&quot; value=&quot;Slide 8&quot;/&gt;&lt;property id=&quot;20307&quot; value=&quot;276&quot;/&gt;&lt;/object&gt;&lt;object type=&quot;3&quot; unique_id=&quot;10011&quot;&gt;&lt;property id=&quot;20148&quot; value=&quot;5&quot;/&gt;&lt;property id=&quot;20300&quot; value=&quot;Slide 9&quot;/&gt;&lt;property id=&quot;20307&quot; value=&quot;279&quot;/&gt;&lt;/object&gt;&lt;object type=&quot;3&quot; unique_id=&quot;10012&quot;&gt;&lt;property id=&quot;20148&quot; value=&quot;5&quot;/&gt;&lt;property id=&quot;20300&quot; value=&quot;Slide 10&quot;/&gt;&lt;property id=&quot;20307&quot; value=&quot;280&quot;/&gt;&lt;/object&gt;&lt;object type=&quot;3&quot; unique_id=&quot;10013&quot;&gt;&lt;property id=&quot;20148&quot; value=&quot;5&quot;/&gt;&lt;property id=&quot;20300&quot; value=&quot;Slide 11&quot;/&gt;&lt;property id=&quot;20307&quot; value=&quot;281&quot;/&gt;&lt;/object&gt;&lt;/object&gt;&lt;object type=&quot;8&quot; unique_id=&quot;10028&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5243</TotalTime>
  <Words>265</Words>
  <Application>Microsoft Office PowerPoint</Application>
  <PresentationFormat>Màn hình rộng</PresentationFormat>
  <Paragraphs>14</Paragraphs>
  <Slides>5</Slides>
  <Notes>0</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5</vt:i4>
      </vt:variant>
    </vt:vector>
  </HeadingPairs>
  <TitlesOfParts>
    <vt:vector size="11" baseType="lpstr">
      <vt:lpstr>Calibri Light</vt:lpstr>
      <vt:lpstr>Cambria</vt:lpstr>
      <vt:lpstr>Arial</vt:lpstr>
      <vt:lpstr>Calibri</vt:lpstr>
      <vt:lpstr>Times New Roman</vt:lpstr>
      <vt:lpstr>1_Office Theme</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Tuyến Võ</cp:lastModifiedBy>
  <cp:revision>544</cp:revision>
  <dcterms:created xsi:type="dcterms:W3CDTF">2018-05-10T00:06:18Z</dcterms:created>
  <dcterms:modified xsi:type="dcterms:W3CDTF">2024-10-20T15:29:08Z</dcterms:modified>
</cp:coreProperties>
</file>